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ter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5294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1978"/>
            <a:ext cx="7556421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Plagiarism Checker: Enhancing Text and Code Similarity Detection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22100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development of a plagiarism checker that leverages advanced techniques for accurate detection of text and code similarities. We showcase our approach using TF-IDF, cosine similarity, Doc2Vec, and tagged document libraries, culminating in a robust solution for detecting plagiarism in various languages and code types.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307574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70040" y="6290667"/>
            <a:ext cx="420671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0538"/>
            <a:ext cx="130428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to Plagiarism and the Need for Automated Solutions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576757"/>
            <a:ext cx="4943951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Plagiarism in Academia and Beyond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419350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Plagiarism is a prevalent issue in academic institutions and professional settings, posing significant ethical and intellectual challenges.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48628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undermines the integrity of research and scholarly work, often leading to disciplinary action and reputational damage.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76757"/>
            <a:ext cx="458759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Automating Plagiarism Detection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7599521" y="419350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plagiarism detection tools provide a crucial solution by streamlining the identification of potential instances of plagiarism.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486281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tools utilize sophisticated algorithms to compare texts and code, enabling educators, researchers, and publishers to maintain academic and professional integrity.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2999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361" y="3454003"/>
            <a:ext cx="13045678" cy="1556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Text Similarity Approaches: TF-IDF and Cosine Similarity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2361" y="5604629"/>
            <a:ext cx="509349" cy="509349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0836" y="5672495"/>
            <a:ext cx="152400" cy="373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528048" y="5604629"/>
            <a:ext cx="5275898" cy="389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TF-IDF: A Foundation for Text Analysis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1528048" y="6129457"/>
            <a:ext cx="5674043" cy="1086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TF-IDF, short for Term Frequency-Inverse Document Frequency, is a widely used technique for quantifying the importance of words in a document.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428" y="5604629"/>
            <a:ext cx="509349" cy="509349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80948" y="5672495"/>
            <a:ext cx="204311" cy="373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8164116" y="5604629"/>
            <a:ext cx="5674043" cy="778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Cosine Similarity: Measuring Text Similarity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8164116" y="6518553"/>
            <a:ext cx="5674043" cy="1086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Cosine similarity is a metric that calculates the angle between two text vectors, providing a measure of their similarity.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67827"/>
            <a:ext cx="12035671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Limitations of TF-IDF and Cosine Similarity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4687610"/>
            <a:ext cx="4196358" cy="2809399"/>
          </a:xfrm>
          <a:prstGeom prst="roundRect">
            <a:avLst>
              <a:gd name="adj" fmla="val 339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92204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Semantic Gaps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028224" y="5448062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TF-IDF and cosine similarity often struggle to capture semantic similarities, leading to false positives or missed instances of plagiarism.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687610"/>
            <a:ext cx="4196358" cy="2809399"/>
          </a:xfrm>
          <a:prstGeom prst="roundRect">
            <a:avLst>
              <a:gd name="adj" fmla="val 339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492204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Code Structure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5451396" y="544806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techniques are not directly applicable to code, as they primarily focus on word frequency and syntactic structure.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687610"/>
            <a:ext cx="4196358" cy="2809399"/>
          </a:xfrm>
          <a:prstGeom prst="roundRect">
            <a:avLst>
              <a:gd name="adj" fmla="val 339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492204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Language Dependency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9874568" y="544806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may not be effective in detecting plagiarism across different languages, as they rely on word-based comparisons.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517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494" y="3802856"/>
            <a:ext cx="12904946" cy="701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8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Leveraging Doc2Vec and Tagged Document Libraries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94" y="4810601"/>
            <a:ext cx="510302" cy="5103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4494" y="5524976"/>
            <a:ext cx="5925503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Doc2Vec: Deep Learning for Text Representation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14494" y="5998250"/>
            <a:ext cx="644759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Doc2Vec is a powerful deep learning technique that generates dense vector representations of documents, capturing semantic information and relationships between words.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195" y="4810601"/>
            <a:ext cx="510302" cy="5103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68195" y="5524976"/>
            <a:ext cx="3396258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Tagged Document Libraries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68195" y="5998250"/>
            <a:ext cx="644771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Gensim's tagged document library enables the creation and processing of document collections, allowing for efficient training and analysis of Doc2Vec models.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8391" y="701278"/>
            <a:ext cx="7760018" cy="1359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kern="0" spc="-86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Improved Text Similarity Detection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463546" y="2357080"/>
            <a:ext cx="22860" cy="5171123"/>
          </a:xfrm>
          <a:prstGeom prst="roundRect">
            <a:avLst>
              <a:gd name="adj" fmla="val 363312"/>
            </a:avLst>
          </a:prstGeom>
          <a:solidFill>
            <a:srgbClr val="C6BDDA"/>
          </a:solidFill>
          <a:ln/>
        </p:spPr>
      </p:sp>
      <p:sp>
        <p:nvSpPr>
          <p:cNvPr id="5" name="Shape 2"/>
          <p:cNvSpPr/>
          <p:nvPr/>
        </p:nvSpPr>
        <p:spPr>
          <a:xfrm>
            <a:off x="6674525" y="2790468"/>
            <a:ext cx="691991" cy="22860"/>
          </a:xfrm>
          <a:prstGeom prst="roundRect">
            <a:avLst>
              <a:gd name="adj" fmla="val 363312"/>
            </a:avLst>
          </a:prstGeom>
          <a:solidFill>
            <a:srgbClr val="C6BDDA"/>
          </a:solidFill>
          <a:ln/>
        </p:spPr>
      </p:sp>
      <p:sp>
        <p:nvSpPr>
          <p:cNvPr id="6" name="Shape 3"/>
          <p:cNvSpPr/>
          <p:nvPr/>
        </p:nvSpPr>
        <p:spPr>
          <a:xfrm>
            <a:off x="6252567" y="2579489"/>
            <a:ext cx="444818" cy="444818"/>
          </a:xfrm>
          <a:prstGeom prst="roundRect">
            <a:avLst>
              <a:gd name="adj" fmla="val 186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8420" y="2638782"/>
            <a:ext cx="133112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kern="0" spc="-5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562493" y="2554724"/>
            <a:ext cx="4256961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Enhanced Semantic Understanding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562493" y="3013234"/>
            <a:ext cx="6375916" cy="632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Doc2Vec's semantic understanding significantly improves plagiarism detection, capturing subtle paraphrasing and synonym usage.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74525" y="4474607"/>
            <a:ext cx="691991" cy="22860"/>
          </a:xfrm>
          <a:prstGeom prst="roundRect">
            <a:avLst>
              <a:gd name="adj" fmla="val 363312"/>
            </a:avLst>
          </a:prstGeom>
          <a:solidFill>
            <a:srgbClr val="C6BDDA"/>
          </a:solidFill>
          <a:ln/>
        </p:spPr>
      </p:sp>
      <p:sp>
        <p:nvSpPr>
          <p:cNvPr id="11" name="Shape 8"/>
          <p:cNvSpPr/>
          <p:nvPr/>
        </p:nvSpPr>
        <p:spPr>
          <a:xfrm>
            <a:off x="6252567" y="4263628"/>
            <a:ext cx="444818" cy="444818"/>
          </a:xfrm>
          <a:prstGeom prst="roundRect">
            <a:avLst>
              <a:gd name="adj" fmla="val 186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85679" y="4322921"/>
            <a:ext cx="17847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kern="0" spc="-5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7562493" y="4238863"/>
            <a:ext cx="2928580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Cross-Language Support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7562493" y="4697373"/>
            <a:ext cx="6375916" cy="632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Doc2Vec models trained on multilingual datasets can effectively detect plagiarism across different languages.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74525" y="6158746"/>
            <a:ext cx="691991" cy="22860"/>
          </a:xfrm>
          <a:prstGeom prst="roundRect">
            <a:avLst>
              <a:gd name="adj" fmla="val 363312"/>
            </a:avLst>
          </a:prstGeom>
          <a:solidFill>
            <a:srgbClr val="C6BDDA"/>
          </a:solidFill>
          <a:ln/>
        </p:spPr>
      </p:sp>
      <p:sp>
        <p:nvSpPr>
          <p:cNvPr id="16" name="Shape 13"/>
          <p:cNvSpPr/>
          <p:nvPr/>
        </p:nvSpPr>
        <p:spPr>
          <a:xfrm>
            <a:off x="6252567" y="5947767"/>
            <a:ext cx="444818" cy="444818"/>
          </a:xfrm>
          <a:prstGeom prst="roundRect">
            <a:avLst>
              <a:gd name="adj" fmla="val 186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85917" y="6007060"/>
            <a:ext cx="178118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kern="0" spc="-5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7562493" y="5923002"/>
            <a:ext cx="333029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Identifying Common Words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7562493" y="6381512"/>
            <a:ext cx="6375916" cy="949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analyzing the vectors of similar documents, we can identify the common words that contribute to the similarity score, providing insights into the nature of plagiarism.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793790"/>
            <a:ext cx="7707868" cy="1410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b="1" kern="0" spc="-8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Extending to Code Similarity: Python and Java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66" y="2511862"/>
            <a:ext cx="1025843" cy="16412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51566" y="2717006"/>
            <a:ext cx="2821067" cy="35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Code Tokenization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051566" y="3192542"/>
            <a:ext cx="6374368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 is first tokenized into individual words and symbols, similar to text processing but with specific code-based tokens.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66" y="4153138"/>
            <a:ext cx="1025843" cy="16412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51566" y="4358283"/>
            <a:ext cx="4138374" cy="35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Doc2Vec for Code Representation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051566" y="4833818"/>
            <a:ext cx="6374368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Doc2Vec is adapted for code, generating vector representations that capture the semantic meaning of code structures and logic.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066" y="5794415"/>
            <a:ext cx="1025843" cy="16412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51566" y="5999559"/>
            <a:ext cx="2821067" cy="35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Similarity Detection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051566" y="6475095"/>
            <a:ext cx="6374368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 similarity is measured based on the cosine similarity between the Doc2Vec vectors of code snippets.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860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999" y="3276957"/>
            <a:ext cx="9978033" cy="738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00"/>
              </a:lnSpc>
              <a:buNone/>
            </a:pPr>
            <a:r>
              <a:rPr lang="en-US" sz="4650" b="1" kern="0" spc="-93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and Future Enhancements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51999" y="4445198"/>
            <a:ext cx="4160520" cy="709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kern="0" spc="-112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5550" dirty="0"/>
          </a:p>
        </p:txBody>
      </p:sp>
      <p:sp>
        <p:nvSpPr>
          <p:cNvPr id="5" name="Text 2"/>
          <p:cNvSpPr/>
          <p:nvPr/>
        </p:nvSpPr>
        <p:spPr>
          <a:xfrm>
            <a:off x="1354931" y="5422702"/>
            <a:ext cx="295465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Enhanced Accuracy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51999" y="5920859"/>
            <a:ext cx="4160520" cy="1031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plagiarism checker leverages advanced techniques for accurate detection of text and code similarities.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5234821" y="4445198"/>
            <a:ext cx="4160639" cy="709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kern="0" spc="-112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5550" dirty="0"/>
          </a:p>
        </p:txBody>
      </p:sp>
      <p:sp>
        <p:nvSpPr>
          <p:cNvPr id="8" name="Text 5"/>
          <p:cNvSpPr/>
          <p:nvPr/>
        </p:nvSpPr>
        <p:spPr>
          <a:xfrm>
            <a:off x="5726430" y="5422702"/>
            <a:ext cx="3177302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Multi-Language Support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234821" y="5920859"/>
            <a:ext cx="4160639" cy="1031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checker supports various languages, including English and Telugu, and code types, including Python and Java.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9717762" y="4445198"/>
            <a:ext cx="4160639" cy="709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kern="0" spc="-112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5550" dirty="0"/>
          </a:p>
        </p:txBody>
      </p:sp>
      <p:sp>
        <p:nvSpPr>
          <p:cNvPr id="11" name="Text 8"/>
          <p:cNvSpPr/>
          <p:nvPr/>
        </p:nvSpPr>
        <p:spPr>
          <a:xfrm>
            <a:off x="10320695" y="5422702"/>
            <a:ext cx="295465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Directions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9717762" y="5920859"/>
            <a:ext cx="4160639" cy="1719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improvements are planned for handling dynamic code structures, detecting code reuse, and incorporating contextual information for more accurate results.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588</Words>
  <Application>Microsoft Office PowerPoint</Application>
  <PresentationFormat>Custom</PresentationFormat>
  <Paragraphs>63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Inter</vt:lpstr>
      <vt:lpstr>Petrona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GOWRI SRI</cp:lastModifiedBy>
  <cp:revision>2</cp:revision>
  <dcterms:created xsi:type="dcterms:W3CDTF">2024-11-16T06:13:42Z</dcterms:created>
  <dcterms:modified xsi:type="dcterms:W3CDTF">2024-11-16T06:16:31Z</dcterms:modified>
</cp:coreProperties>
</file>